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5DA76-2C9F-18C1-5945-47D84ABD4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567947-2696-CB76-D672-AF519112D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16C57-EF6E-D44C-C24D-D9DC1959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B19AB-C582-A31C-7903-7E655549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1324A-2D82-514C-6E58-6D765665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0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A77B2-5A8A-10B0-77A4-EF1F4C17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6A5F2-0B59-9507-BB27-088A62C2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E12A9-2B09-DB99-715F-BBF4FE8E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491FF6-3243-230D-D99D-BB349F30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23D8E-40BF-35BE-4AD5-286A1594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91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53A101-8399-4B5E-1DB2-F3EEC962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9AF93B-422D-3365-9E0A-B861DF96E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D5429-82EB-2B68-2969-80480B58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40C42-DADC-2BC4-47F1-9FEE245C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FA3B5-9920-86F3-821F-FF732669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9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C7E55-0BF8-0D4C-A058-E184C6E3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EE3D7-DF17-D4D5-DB28-9CD1A7BF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F5B60-FE17-FCF4-D604-C502E85B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13184-936C-0E1B-B44C-5CBC49D2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8CF0BB-EEFA-5D22-E385-1D9EF5C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8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E1A5C-35CD-93BA-A276-754F348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65296-7FD3-3272-AED0-B42141B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0A05A-14FC-0D81-BE3D-C333813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6B28D-2578-6A8A-DB26-98DAD2FC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319630-2E1D-8730-0275-D18DB4BB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20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A3635-CE97-9B88-90DD-11333CA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1F100-C3BB-7576-221D-2873C690B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ADEE94-7EB8-43A5-2BB8-A5E5A2D05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09DCEE-46AA-C17A-A89D-328A6AA7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DC2CE-12A1-F72E-88D4-D81155F1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88AADD-5E7F-50D7-D409-98C1F517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95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786C0-73B0-3630-3DEA-06AA3634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04160-4BD7-9430-D69F-7E1099AC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0CD4AD-274B-43BE-DAE9-AEC7E78A5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34DBCB-87D2-1B3E-A636-C440FC6F5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A1B047-7F5A-CCE5-6476-5E549D9B3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903376-4347-4CF0-BA29-FCA3405A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BFE7BE-D3CB-B5D3-4F5C-139EF29D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6B1E4-8473-E834-6A17-5BF491A5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7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ED091-DA29-7200-6330-852475A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4817C9-CF0E-9956-50ED-713A51D7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B3BCA-7066-0D3A-1EDA-707CA206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4820B2-46E9-44F7-8B31-3BD95AEA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7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03A55B-9465-8281-2033-62178D3A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89EE1A-2049-AC88-F429-2ADD3EE4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EEBCB-D547-39B3-3BE8-553C13E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4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80F26-3FA9-A1C8-6139-BEFC160A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17929-8614-3CE0-5C1E-99F1473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1921B8-DEE3-5114-6BFD-53171FC14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02CF6-E215-963B-48B9-AA4E7410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13ED9-A9B5-D8B8-FC08-682CDFC8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175FD2-DDB3-9E85-510B-D0F30691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553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AC619-C919-7989-FAC7-4C654ABC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089167-B066-0F5B-CF89-AE3F419F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DF0F20-FBCE-6CDF-27ED-6DBDCB7D3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216F51-87A1-F3D1-2E3E-AFE9163E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09B7-E7DF-2E17-8A69-64478C9E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26C8E9-1A51-D7AB-1F6D-AA3BA524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4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8E8A28-55D4-6E99-06BC-C9237224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047BCD-E98C-9C64-E196-E6384F0EE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2A1BC-8B12-9693-8A00-A8B40974A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CFC6C-7738-213B-8AF4-CBA645375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BB363-F3BC-EA3A-F49A-D1E02D147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10" Type="http://schemas.openxmlformats.org/officeDocument/2006/relationships/image" Target="../media/image6.emf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microsoft.com/office/2007/relationships/hdphoto" Target="../media/hdphoto4.wdp"/><Relationship Id="rId7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空气, 男人, 雪, 滑雪&#10;&#10;描述已自动生成">
            <a:extLst>
              <a:ext uri="{FF2B5EF4-FFF2-40B4-BE49-F238E27FC236}">
                <a16:creationId xmlns:a16="http://schemas.microsoft.com/office/drawing/2014/main" id="{2657D5B2-1CB3-59A7-C0C2-49BEF5F2B2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800" r="31100" b="3800"/>
          <a:stretch/>
        </p:blipFill>
        <p:spPr>
          <a:xfrm>
            <a:off x="8371900" y="174702"/>
            <a:ext cx="3024646" cy="33271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6CC0D3-201C-472B-7049-D0A24E961D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46" t="10276" r="11502" b="11840"/>
          <a:stretch/>
        </p:blipFill>
        <p:spPr>
          <a:xfrm>
            <a:off x="8336216" y="3676914"/>
            <a:ext cx="3185224" cy="3042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F89AFA-01A8-8A99-7DEF-27A54D264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32" t="8928" r="25830" b="7644"/>
          <a:stretch/>
        </p:blipFill>
        <p:spPr>
          <a:xfrm>
            <a:off x="6192236" y="3676914"/>
            <a:ext cx="1371809" cy="3042811"/>
          </a:xfrm>
          <a:prstGeom prst="rect">
            <a:avLst/>
          </a:prstGeom>
        </p:spPr>
      </p:pic>
      <p:pic>
        <p:nvPicPr>
          <p:cNvPr id="9" name="图片 8" descr="图片包含 游戏机, 桌子&#10;&#10;描述已自动生成">
            <a:extLst>
              <a:ext uri="{FF2B5EF4-FFF2-40B4-BE49-F238E27FC236}">
                <a16:creationId xmlns:a16="http://schemas.microsoft.com/office/drawing/2014/main" id="{7AB825E9-7662-9533-B12C-B7970093D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71" y="4213857"/>
            <a:ext cx="2723291" cy="2246013"/>
          </a:xfrm>
          <a:prstGeom prst="rect">
            <a:avLst/>
          </a:prstGeom>
        </p:spPr>
      </p:pic>
      <p:pic>
        <p:nvPicPr>
          <p:cNvPr id="10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6016166-F9C5-D26D-0AF1-30EF574306B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63" b="7553"/>
          <a:stretch/>
        </p:blipFill>
        <p:spPr>
          <a:xfrm>
            <a:off x="2675034" y="764793"/>
            <a:ext cx="3632040" cy="25048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F5F313-32DF-8FD8-DA2B-0739A348D0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418" y="80922"/>
            <a:ext cx="2273580" cy="35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34882C-02B1-62C0-F3E5-873EBE03A6D8}"/>
              </a:ext>
            </a:extLst>
          </p:cNvPr>
          <p:cNvGrpSpPr/>
          <p:nvPr/>
        </p:nvGrpSpPr>
        <p:grpSpPr>
          <a:xfrm>
            <a:off x="299676" y="572456"/>
            <a:ext cx="9870236" cy="3777964"/>
            <a:chOff x="299676" y="572456"/>
            <a:chExt cx="9870236" cy="3777964"/>
          </a:xfrm>
        </p:grpSpPr>
        <p:pic>
          <p:nvPicPr>
            <p:cNvPr id="4" name="Picture 12" descr="A close up of a device&#10;&#10;Description automatically generated">
              <a:extLst>
                <a:ext uri="{FF2B5EF4-FFF2-40B4-BE49-F238E27FC236}">
                  <a16:creationId xmlns:a16="http://schemas.microsoft.com/office/drawing/2014/main" id="{71F91427-F5DC-31C2-426F-B88195A3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6" y="572456"/>
              <a:ext cx="3133889" cy="176118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01DC05-C7A5-66A2-350A-5BCA6720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0" t="33200" r="36851" b="30050"/>
            <a:stretch/>
          </p:blipFill>
          <p:spPr>
            <a:xfrm>
              <a:off x="3620967" y="857449"/>
              <a:ext cx="2475033" cy="1382333"/>
            </a:xfrm>
            <a:prstGeom prst="rect">
              <a:avLst/>
            </a:prstGeom>
          </p:spPr>
        </p:pic>
        <p:pic>
          <p:nvPicPr>
            <p:cNvPr id="6" name="图片 5" descr="滑雪的人&#10;&#10;中度可信度描述已自动生成">
              <a:extLst>
                <a:ext uri="{FF2B5EF4-FFF2-40B4-BE49-F238E27FC236}">
                  <a16:creationId xmlns:a16="http://schemas.microsoft.com/office/drawing/2014/main" id="{020977AD-8907-A87D-46C9-22E4A2DD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" t="30050" r="16392" b="18500"/>
            <a:stretch/>
          </p:blipFill>
          <p:spPr>
            <a:xfrm>
              <a:off x="6464796" y="908187"/>
              <a:ext cx="2770838" cy="128085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84BD6E-BE7C-C35C-99E9-2B20D3E4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403" y="2507579"/>
              <a:ext cx="2680753" cy="184284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82225A2-D134-19A9-7779-8A5C5E23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7274" y="3141724"/>
              <a:ext cx="3822638" cy="83975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FC8C3CE-F651-B257-784F-D7487A52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3237" y="2903953"/>
              <a:ext cx="2784972" cy="123984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F2505DF-627C-3D43-E3F5-7D4915FE07E3}"/>
              </a:ext>
            </a:extLst>
          </p:cNvPr>
          <p:cNvSpPr txBox="1"/>
          <p:nvPr/>
        </p:nvSpPr>
        <p:spPr>
          <a:xfrm>
            <a:off x="976847" y="4786103"/>
            <a:ext cx="936702" cy="38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07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79A98C7-84C4-8878-94CB-CB80FBD3A731}"/>
              </a:ext>
            </a:extLst>
          </p:cNvPr>
          <p:cNvGrpSpPr/>
          <p:nvPr/>
        </p:nvGrpSpPr>
        <p:grpSpPr>
          <a:xfrm>
            <a:off x="603541" y="2288230"/>
            <a:ext cx="9008811" cy="2105314"/>
            <a:chOff x="603541" y="2288230"/>
            <a:chExt cx="9008811" cy="2105314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F825E39E-C2B3-C866-474E-04311B16D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0" r="19007" b="8830"/>
            <a:stretch/>
          </p:blipFill>
          <p:spPr>
            <a:xfrm>
              <a:off x="5392732" y="2288230"/>
              <a:ext cx="4219620" cy="2105314"/>
            </a:xfrm>
            <a:prstGeom prst="rect">
              <a:avLst/>
            </a:prstGeom>
          </p:spPr>
        </p:pic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0AF0C436-1049-A83D-F46B-FC88BD4AE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1554"/>
            <a:stretch/>
          </p:blipFill>
          <p:spPr>
            <a:xfrm>
              <a:off x="603541" y="2464455"/>
              <a:ext cx="4601849" cy="1929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70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>
            <a:extLst>
              <a:ext uri="{FF2B5EF4-FFF2-40B4-BE49-F238E27FC236}">
                <a16:creationId xmlns:a16="http://schemas.microsoft.com/office/drawing/2014/main" id="{BEE3990A-9744-49EC-B50C-4FFCF8EBB4EB}"/>
              </a:ext>
            </a:extLst>
          </p:cNvPr>
          <p:cNvGrpSpPr/>
          <p:nvPr/>
        </p:nvGrpSpPr>
        <p:grpSpPr>
          <a:xfrm>
            <a:off x="1829684" y="587537"/>
            <a:ext cx="8612363" cy="2115945"/>
            <a:chOff x="1262237" y="1687755"/>
            <a:chExt cx="10429701" cy="2579627"/>
          </a:xfrm>
        </p:grpSpPr>
        <p:pic>
          <p:nvPicPr>
            <p:cNvPr id="8" name="Picture 9" descr="A close up of a tripod&#10;&#10;Description automatically generated">
              <a:extLst>
                <a:ext uri="{FF2B5EF4-FFF2-40B4-BE49-F238E27FC236}">
                  <a16:creationId xmlns:a16="http://schemas.microsoft.com/office/drawing/2014/main" id="{44BD2F67-CB89-2ECB-0023-413F821DA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30"/>
            <a:stretch/>
          </p:blipFill>
          <p:spPr>
            <a:xfrm>
              <a:off x="1262237" y="1687755"/>
              <a:ext cx="5777867" cy="2579626"/>
            </a:xfrm>
            <a:prstGeom prst="rect">
              <a:avLst/>
            </a:prstGeom>
          </p:spPr>
        </p:pic>
        <p:pic>
          <p:nvPicPr>
            <p:cNvPr id="9" name="Picture 2" descr="A picture containing indoor, computer, sitting, computer&#10;&#10;Description automatically generated">
              <a:extLst>
                <a:ext uri="{FF2B5EF4-FFF2-40B4-BE49-F238E27FC236}">
                  <a16:creationId xmlns:a16="http://schemas.microsoft.com/office/drawing/2014/main" id="{554A2E4D-00B1-3B23-F89C-2CA2B849E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2" t="39514" r="20463" b="10696"/>
            <a:stretch/>
          </p:blipFill>
          <p:spPr>
            <a:xfrm>
              <a:off x="7040104" y="1687755"/>
              <a:ext cx="2532855" cy="2579626"/>
            </a:xfrm>
            <a:prstGeom prst="rect">
              <a:avLst/>
            </a:prstGeom>
          </p:spPr>
        </p:pic>
        <p:pic>
          <p:nvPicPr>
            <p:cNvPr id="10" name="Picture 6" descr="A picture containing indoor, object, small, sitting&#10;&#10;Description automatically generated">
              <a:extLst>
                <a:ext uri="{FF2B5EF4-FFF2-40B4-BE49-F238E27FC236}">
                  <a16:creationId xmlns:a16="http://schemas.microsoft.com/office/drawing/2014/main" id="{82DB79C0-A81B-6BC1-FCF2-0852993F9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7" t="7639" r="8147" b="16528"/>
            <a:stretch/>
          </p:blipFill>
          <p:spPr>
            <a:xfrm>
              <a:off x="9572960" y="1687756"/>
              <a:ext cx="2118978" cy="257962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2757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4648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37662" r="-599576" b="-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96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物体, 游戏机, 空气&#10;&#10;描述已自动生成">
            <a:extLst>
              <a:ext uri="{FF2B5EF4-FFF2-40B4-BE49-F238E27FC236}">
                <a16:creationId xmlns:a16="http://schemas.microsoft.com/office/drawing/2014/main" id="{BE2C5315-334B-F4CA-DBD5-3C285423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3" y="0"/>
            <a:ext cx="915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41</Words>
  <Application>Microsoft Office PowerPoint</Application>
  <PresentationFormat>宽屏</PresentationFormat>
  <Paragraphs>31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 Jiajun</dc:creator>
  <cp:lastModifiedBy>An Jiajun</cp:lastModifiedBy>
  <cp:revision>11</cp:revision>
  <dcterms:created xsi:type="dcterms:W3CDTF">2023-05-25T12:32:30Z</dcterms:created>
  <dcterms:modified xsi:type="dcterms:W3CDTF">2023-05-26T08:39:42Z</dcterms:modified>
</cp:coreProperties>
</file>